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36A44E7-775C-47DB-AE46-2359DB1F4241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68BE63-1E38-4CD6-8ACD-9EFDA93236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Hans_Holbein_d._J._065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Thomas_Moore_from_NPG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685800"/>
            <a:ext cx="5486400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Sir. </a:t>
            </a:r>
            <a:r>
              <a:rPr lang="en-US" sz="4000" dirty="0" smtClean="0"/>
              <a:t>Thomas</a:t>
            </a:r>
            <a:br>
              <a:rPr lang="en-US" sz="4000" dirty="0" smtClean="0"/>
            </a:br>
            <a:r>
              <a:rPr lang="en-US" sz="4000" dirty="0" smtClean="0"/>
              <a:t>Moore 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Amber Roberson</a:t>
            </a:r>
          </a:p>
          <a:p>
            <a:r>
              <a:rPr lang="en-US" dirty="0" smtClean="0"/>
              <a:t>Jasmine Schafer </a:t>
            </a:r>
            <a:endParaRPr lang="en-US" dirty="0"/>
          </a:p>
        </p:txBody>
      </p:sp>
      <p:pic>
        <p:nvPicPr>
          <p:cNvPr id="1026" name="Picture 2" descr="http://upload.wikimedia.org/wikipedia/commons/thumb/f/f0/Hans_Holbein_d._J._065.jpg/220px-Hans_Holbein_d._J._06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990600"/>
            <a:ext cx="2743200" cy="3453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Date of birth-February 1743 </a:t>
            </a:r>
            <a:r>
              <a:rPr lang="en-US" sz="3600" dirty="0" smtClean="0"/>
              <a:t> </a:t>
            </a:r>
            <a:endParaRPr lang="en-US" sz="3600" dirty="0" smtClean="0"/>
          </a:p>
          <a:p>
            <a:r>
              <a:rPr lang="en-US" sz="3600" dirty="0" smtClean="0"/>
              <a:t>Death –  July 6, 1826</a:t>
            </a:r>
            <a:endParaRPr lang="en-US" sz="3600" dirty="0" smtClean="0"/>
          </a:p>
          <a:p>
            <a:r>
              <a:rPr lang="en-US" sz="3600" dirty="0" smtClean="0"/>
              <a:t> He was an Irish poet, singer, songwriter</a:t>
            </a:r>
          </a:p>
          <a:p>
            <a:r>
              <a:rPr lang="en-US" sz="3600" dirty="0" smtClean="0"/>
              <a:t>Grow up in Dublin, Ireland </a:t>
            </a:r>
          </a:p>
        </p:txBody>
      </p:sp>
      <p:pic>
        <p:nvPicPr>
          <p:cNvPr id="15362" name="Picture 2" descr="http://upload.wikimedia.org/wikipedia/commons/thumb/3/34/Thomas_Moore_from_NPG.jpg/240px-Thomas_Moore_from_NP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343400"/>
            <a:ext cx="1828800" cy="2255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he's famous for…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Harp That Once Through Tara’s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Halls (a poet)</a:t>
            </a:r>
          </a:p>
          <a:p>
            <a:r>
              <a:rPr lang="en-US" dirty="0" smtClean="0"/>
              <a:t>He had major success as a society figure </a:t>
            </a:r>
            <a:r>
              <a:rPr lang="en-US" dirty="0" smtClean="0"/>
              <a:t>in London</a:t>
            </a:r>
          </a:p>
          <a:p>
            <a:r>
              <a:rPr lang="en-US" dirty="0" smtClean="0"/>
              <a:t>The Minstrel Boy(song) The </a:t>
            </a:r>
            <a:r>
              <a:rPr lang="en-US" dirty="0" smtClean="0"/>
              <a:t>L</a:t>
            </a:r>
            <a:r>
              <a:rPr lang="en-US" dirty="0" smtClean="0"/>
              <a:t>ast </a:t>
            </a:r>
            <a:r>
              <a:rPr lang="en-US" dirty="0" smtClean="0"/>
              <a:t>R</a:t>
            </a:r>
            <a:r>
              <a:rPr lang="en-US" dirty="0" smtClean="0"/>
              <a:t>ose of Summer(poem)</a:t>
            </a:r>
          </a:p>
          <a:p>
            <a:r>
              <a:rPr lang="en-US" dirty="0" smtClean="0"/>
              <a:t>Designed this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4338" name="Picture 2" descr="http://t0.gstatic.com/images?q=tbn:ANd9GcS3RCG5SV3gliDtCLzrjqJUk7AaaBCkgXWHwDD0iE5JNFmDjs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419600"/>
            <a:ext cx="2895600" cy="2113898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>
            <a:off x="1905000" y="4267200"/>
            <a:ext cx="1600200" cy="106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One of his poems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sz="2200" b="1" i="1" dirty="0" err="1" smtClean="0"/>
              <a:t>'Tis</a:t>
            </a:r>
            <a:r>
              <a:rPr lang="en-US" sz="2200" b="1" i="1" dirty="0" smtClean="0"/>
              <a:t> </a:t>
            </a:r>
            <a:r>
              <a:rPr lang="en-US" sz="2200" b="1" i="1" dirty="0" smtClean="0"/>
              <a:t>The Last Rose of Summer</a:t>
            </a:r>
            <a:endParaRPr lang="en-US" sz="2200" b="1" dirty="0" smtClean="0"/>
          </a:p>
          <a:p>
            <a:r>
              <a:rPr lang="en-US" sz="2200" dirty="0" smtClean="0"/>
              <a:t>'TIS the last rose of Summer, Left blooming alone; All her lovely companions Are faded and gone; No flower of her kindred, No rosebud is nigh, To reflect back her blushes, Or give sigh for sigh! </a:t>
            </a:r>
          </a:p>
          <a:p>
            <a:r>
              <a:rPr lang="en-US" sz="2200" dirty="0" smtClean="0"/>
              <a:t>I'll not leave thee, thou lone one, To pine on the stem; Since the lovely are sleeping, Go sleep thou with them. Thus kindly I scatter Thy leaves o'er the bed Where thy mates of the garden Lie scentless and dead. </a:t>
            </a:r>
          </a:p>
          <a:p>
            <a:r>
              <a:rPr lang="en-US" sz="2200" dirty="0" smtClean="0"/>
              <a:t>So soon may I follow, When friendships decay, And from Love's shining circle The gems drop away! When true hearts lie withered, And fond ones are flown, Oh! who would inhabit This bleak world alone? </a:t>
            </a:r>
          </a:p>
          <a:p>
            <a:r>
              <a:rPr lang="en-US" sz="2200" b="1" dirty="0" smtClean="0"/>
              <a:t>Thomas Moore</a:t>
            </a:r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3.bp.blogspot.com/_GzQnzaF4k-o/TCEYehyptcI/AAAAAAAAKpQ/96kPvb3H3Mw/s640/richard+rich++in+fels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447040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88" name="Picture 4" descr="http://www.poorwilliam.net/pix/more-thomas_stat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895600"/>
            <a:ext cx="39624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90" name="Picture 6" descr="http://t0.gstatic.com/images?q=tbn:ANd9GcQgiLSZ98SWov4EEqwPbcCGzE1YGxPLEiEW_cppT9j9jTdYCmzjMc8pgiz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419600"/>
            <a:ext cx="3048000" cy="20730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92" name="Picture 8" descr="http://0.tqn.com/d/cleveland/1/0/1/D/-/-/courthouse-jeffers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152400"/>
            <a:ext cx="2272334" cy="2486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9">
      <a:dk1>
        <a:sysClr val="windowText" lastClr="000000"/>
      </a:dk1>
      <a:lt1>
        <a:srgbClr val="7FC9FF"/>
      </a:lt1>
      <a:dk2>
        <a:srgbClr val="0070C0"/>
      </a:dk2>
      <a:lt2>
        <a:srgbClr val="7030A0"/>
      </a:lt2>
      <a:accent1>
        <a:srgbClr val="00FF00"/>
      </a:accent1>
      <a:accent2>
        <a:srgbClr val="438086"/>
      </a:accent2>
      <a:accent3>
        <a:srgbClr val="00B0F0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196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Sir. Thomas Moore  </vt:lpstr>
      <vt:lpstr>Info </vt:lpstr>
      <vt:lpstr>What he's famous for… </vt:lpstr>
      <vt:lpstr>One of his poems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2012-01-24T14:21:06Z</dcterms:created>
  <dcterms:modified xsi:type="dcterms:W3CDTF">2012-01-25T14:25:38Z</dcterms:modified>
</cp:coreProperties>
</file>